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9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E86B7A-BFB3-453A-BA8C-ECC79FB9D63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11C731-460B-4529-809C-393E9CED21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525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C8E78-174D-455E-A85C-75F62BEB06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547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8C8E78-174D-455E-A85C-75F62BEB06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276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0DC29-79C8-45D9-A67D-5A653957BC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180CCC-B371-42A9-A040-1ECA07680D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3F19E-4886-4643-B1A4-289F48049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F84AE-496C-45DC-8B46-5928E353F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FD7BED-4929-4D95-9572-712BA7CBB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8638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735D6-A897-4318-A8C0-A2EC1D96E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F9B79F-54AA-4BE6-8CBE-2682FD364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B80BE-67DE-46FC-9BB2-3C4D4685C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A27AD-A3CB-4241-8418-F6A23D117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DB683-1459-4F6E-BA90-01333D6DE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101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FDA8D5-716F-42B2-9194-705373332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9A638B-C086-4A80-8AE3-EA3C3DA93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E85257-5104-418F-AE8E-6F4C5E2C8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17E37-A8A9-49C7-8087-9A710F914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D7343-A4CB-45A7-8DD7-1477A2C7F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973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6C1A5-2C4E-460B-91F6-DE803D9F5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8248E-4D25-49A7-B216-0F180DD09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6CDC4-64BF-4DE2-B1E8-3913CCBE6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12B86-B893-4064-B087-9437CA5AC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4352C-D3E3-40C0-86B8-18958747B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300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AEB35-92D4-4DF2-8E75-30EA5D197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10613-53E7-4E9F-B9AF-DBF1C8C42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8DAE53-74FD-4625-AFF7-ED508DD73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9ABD8F-7AC5-4F9E-B824-233FD5827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1AC65-D84B-41AD-A70D-B5FA7D857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251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56936-5E8F-4368-B5EB-37A25B822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C4170-71D7-4B13-B67F-CD2B6C86BF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E57CA8-1BDA-4145-9749-448CD13C10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9FF80C-F855-475F-A4A3-965F99669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A80A6F-B1DF-4C28-B536-9A3A58E2A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6E4C50-94BD-47EA-839D-8E5A93AF4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767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2B862-1664-4802-A0B2-9313B5122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BE036-4EA3-49E1-9FF4-F8560E0B4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AA01F3-A22C-4837-91C4-73E4302F12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85FF85-44F6-460D-A714-8546A7A414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969CE6-BFD3-42FB-AF0B-478A60846A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B1DBE1-DD2C-48B3-A74E-8374EA913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5723E8-11EB-4BA9-94A8-E5025DA41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2BFDCA-83F4-4E50-B429-8964DDB1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529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2ABE4-909D-44B4-A058-BDF667BDA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13F9C1-2641-409C-ACFB-8B74EF116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55E8C5-9C1A-4269-8999-0013B8661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4BA340-C02C-45D6-8EB7-54E55B411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447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4A45A6-4B03-452B-89D3-AFB63377A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9BE184-C772-4781-B819-D27A9A99D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0F3D72-DD75-4F6F-880C-14C046766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548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216EB-9863-4809-B897-6FE173C8F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4A2E1-DE0F-4BC8-ABFA-6CF145CAE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6B7A7-8D98-4CC3-9090-B090CF39B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F7D433-A1CE-46C5-8D35-66E7B6DF1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055B99-4103-47ED-9F52-632ECBAE5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A5BF8-A46B-47CE-A88A-3136F62B1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504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92724-8BD3-46A8-B0A7-5D396291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BAED3E-78D9-46FD-8F74-E196C1DD4C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87D45A-0DF8-495A-83E7-B89C4A0CE3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1FF5C9-2B62-45DD-BB43-14B2776D6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1B9D49-EC30-4368-BDB6-2FE8877A7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70CBD1-A3B4-42ED-860B-BB8D91DBA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55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4F3BE4-284A-469C-A569-591918EB7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F2C7A2-FFB0-4855-A39D-816D24D04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24EEB-9F68-4FA0-91EB-16D3A003DD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E6AF70-BF80-474B-8904-63824B2C32BE}" type="datetimeFigureOut">
              <a:rPr lang="en-US" smtClean="0"/>
              <a:t>8/31/2021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68043-4029-4099-A723-54D08D66B5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3EC5B-6090-4DA5-A921-68CD74CECC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CC4B4-D867-4198-BF1A-E42545B04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49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3A6BF-A0A3-4AB7-83D5-750594F8F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H460 exosomes detected via PANORAMA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37612F-8745-40F0-A8E8-EEAA100E67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77" t="4258" r="23228" b="3896"/>
          <a:stretch/>
        </p:blipFill>
        <p:spPr>
          <a:xfrm>
            <a:off x="6095515" y="2750378"/>
            <a:ext cx="3016210" cy="28386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F82E99-B9C0-4DE8-8DBC-962FA29BB0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934" t="4270" r="23280" b="3958"/>
          <a:stretch/>
        </p:blipFill>
        <p:spPr>
          <a:xfrm>
            <a:off x="9151350" y="2750378"/>
            <a:ext cx="3012657" cy="28386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5A4E50-BD14-4EB7-8515-92DA5A7D271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888" t="4082" r="23163" b="3810"/>
          <a:stretch/>
        </p:blipFill>
        <p:spPr>
          <a:xfrm>
            <a:off x="3054644" y="2750379"/>
            <a:ext cx="3010576" cy="283866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2BDD166-2180-4034-9025-2EBD8156E660}"/>
              </a:ext>
            </a:extLst>
          </p:cNvPr>
          <p:cNvSpPr txBox="1"/>
          <p:nvPr/>
        </p:nvSpPr>
        <p:spPr>
          <a:xfrm>
            <a:off x="-67618" y="1923608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Count:160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38B57D9-C16E-4286-8828-4A074891EB1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914" t="4202" r="23125" b="3704"/>
          <a:stretch/>
        </p:blipFill>
        <p:spPr>
          <a:xfrm>
            <a:off x="-20963" y="2750380"/>
            <a:ext cx="3011686" cy="28386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608DC08-726E-4AB7-93E1-1C24BF16AB14}"/>
              </a:ext>
            </a:extLst>
          </p:cNvPr>
          <p:cNvSpPr txBox="1"/>
          <p:nvPr/>
        </p:nvSpPr>
        <p:spPr>
          <a:xfrm>
            <a:off x="2944068" y="1906794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Count:560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478524-5095-4106-8762-B8DCAB290927}"/>
              </a:ext>
            </a:extLst>
          </p:cNvPr>
          <p:cNvSpPr txBox="1"/>
          <p:nvPr/>
        </p:nvSpPr>
        <p:spPr>
          <a:xfrm>
            <a:off x="6061705" y="1923608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Count:1597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6E4276-9A18-4AF1-9821-278CE007B440}"/>
              </a:ext>
            </a:extLst>
          </p:cNvPr>
          <p:cNvSpPr txBox="1"/>
          <p:nvPr/>
        </p:nvSpPr>
        <p:spPr>
          <a:xfrm>
            <a:off x="9111725" y="1910143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6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Count:1520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AF541E5-19B8-4FB9-99C4-E6D11D5345F4}"/>
              </a:ext>
            </a:extLst>
          </p:cNvPr>
          <p:cNvCxnSpPr>
            <a:cxnSpLocks/>
          </p:cNvCxnSpPr>
          <p:nvPr/>
        </p:nvCxnSpPr>
        <p:spPr>
          <a:xfrm>
            <a:off x="2600325" y="5468875"/>
            <a:ext cx="264562" cy="152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C85D1AE-740D-4DB7-A5EB-89D15938AC59}"/>
              </a:ext>
            </a:extLst>
          </p:cNvPr>
          <p:cNvSpPr txBox="1"/>
          <p:nvPr/>
        </p:nvSpPr>
        <p:spPr>
          <a:xfrm>
            <a:off x="10484060" y="6488668"/>
            <a:ext cx="1751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Scale bar: 5 µm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AC9F30-7EF5-4281-8AF9-762ABC80F5A1}"/>
              </a:ext>
            </a:extLst>
          </p:cNvPr>
          <p:cNvSpPr txBox="1"/>
          <p:nvPr/>
        </p:nvSpPr>
        <p:spPr>
          <a:xfrm>
            <a:off x="2770958" y="5669522"/>
            <a:ext cx="8097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95 % of exosomes detected via PANORAMA at time 90 min were captured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B8BF84E-F89D-4F34-BD63-D2AC1A2ACE0E}"/>
              </a:ext>
            </a:extLst>
          </p:cNvPr>
          <p:cNvCxnSpPr>
            <a:cxnSpLocks/>
          </p:cNvCxnSpPr>
          <p:nvPr/>
        </p:nvCxnSpPr>
        <p:spPr>
          <a:xfrm>
            <a:off x="5688190" y="5466594"/>
            <a:ext cx="264562" cy="152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D86E2C8-0121-4368-B6F3-434889807211}"/>
              </a:ext>
            </a:extLst>
          </p:cNvPr>
          <p:cNvCxnSpPr>
            <a:cxnSpLocks/>
          </p:cNvCxnSpPr>
          <p:nvPr/>
        </p:nvCxnSpPr>
        <p:spPr>
          <a:xfrm>
            <a:off x="8734695" y="5474917"/>
            <a:ext cx="264562" cy="152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A9C1D95-0BB2-4ED3-8DFC-769D526928D9}"/>
              </a:ext>
            </a:extLst>
          </p:cNvPr>
          <p:cNvCxnSpPr>
            <a:cxnSpLocks/>
          </p:cNvCxnSpPr>
          <p:nvPr/>
        </p:nvCxnSpPr>
        <p:spPr>
          <a:xfrm>
            <a:off x="11801475" y="5465069"/>
            <a:ext cx="264562" cy="152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2736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226497-F725-43E9-98A7-BB9F69ED44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12" t="3946" r="23163" b="3809"/>
          <a:stretch/>
        </p:blipFill>
        <p:spPr>
          <a:xfrm>
            <a:off x="1504133" y="2032777"/>
            <a:ext cx="4591867" cy="433002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4031EBE-1B0F-4EA4-9725-35FF2F1E6F4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4000"/>
                    </a14:imgEffect>
                    <a14:imgEffect>
                      <a14:brightnessContrast bright="-6000" contrast="-48000"/>
                    </a14:imgEffect>
                  </a14:imgLayer>
                </a14:imgProps>
              </a:ext>
            </a:extLst>
          </a:blip>
          <a:srcRect l="21850" t="4121" r="23281" b="3842"/>
          <a:stretch/>
        </p:blipFill>
        <p:spPr>
          <a:xfrm>
            <a:off x="1503074" y="2032776"/>
            <a:ext cx="4589217" cy="43300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2E2A7E-30AB-411E-9B59-884109C7D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970" y="-20107"/>
            <a:ext cx="11621197" cy="1325563"/>
          </a:xfrm>
        </p:spPr>
        <p:txBody>
          <a:bodyPr>
            <a:normAutofit/>
          </a:bodyPr>
          <a:lstStyle/>
          <a:p>
            <a:r>
              <a:rPr lang="en-US" sz="3600" dirty="0"/>
              <a:t>H460 exosomes detected via PANORAMA and Fluorescence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1BF579-991E-4CF9-8811-B40B438DEEA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777" t="4082" r="23086" b="3853"/>
          <a:stretch/>
        </p:blipFill>
        <p:spPr>
          <a:xfrm>
            <a:off x="6201569" y="2032777"/>
            <a:ext cx="4610110" cy="433002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90FDBD-8048-4B9D-9D7A-16312B44CAD6}"/>
              </a:ext>
            </a:extLst>
          </p:cNvPr>
          <p:cNvCxnSpPr/>
          <p:nvPr/>
        </p:nvCxnSpPr>
        <p:spPr>
          <a:xfrm>
            <a:off x="5589117" y="6215324"/>
            <a:ext cx="39188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1C80CA-B64A-438A-AB68-3E8CFD7B9E19}"/>
              </a:ext>
            </a:extLst>
          </p:cNvPr>
          <p:cNvCxnSpPr/>
          <p:nvPr/>
        </p:nvCxnSpPr>
        <p:spPr>
          <a:xfrm>
            <a:off x="10288117" y="6215324"/>
            <a:ext cx="39188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18F141C-E39E-4EAC-8F4E-2F3E7BB90359}"/>
              </a:ext>
            </a:extLst>
          </p:cNvPr>
          <p:cNvSpPr txBox="1"/>
          <p:nvPr/>
        </p:nvSpPr>
        <p:spPr>
          <a:xfrm>
            <a:off x="10484060" y="6488668"/>
            <a:ext cx="1751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Scale bar: 5 µm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8F1692-29BD-467B-B76E-EFBCDA53E671}"/>
              </a:ext>
            </a:extLst>
          </p:cNvPr>
          <p:cNvSpPr txBox="1"/>
          <p:nvPr/>
        </p:nvSpPr>
        <p:spPr>
          <a:xfrm>
            <a:off x="1455057" y="1115866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 (1.1±0.03)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90 min Wash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525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063F92-87C3-4BB5-9487-B88A46C542F4}"/>
              </a:ext>
            </a:extLst>
          </p:cNvPr>
          <p:cNvSpPr txBox="1"/>
          <p:nvPr/>
        </p:nvSpPr>
        <p:spPr>
          <a:xfrm>
            <a:off x="6145076" y="1116141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Fluorescence (408±78)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90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min Wash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368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252B26-FF1B-45EC-87DE-C7628AC3BACE}"/>
              </a:ext>
            </a:extLst>
          </p:cNvPr>
          <p:cNvSpPr txBox="1"/>
          <p:nvPr/>
        </p:nvSpPr>
        <p:spPr>
          <a:xfrm>
            <a:off x="1504133" y="6362798"/>
            <a:ext cx="8097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70 % of exosomes detected via PANORAMA showed mir-21 positive fluorescence</a:t>
            </a:r>
          </a:p>
        </p:txBody>
      </p:sp>
    </p:spTree>
    <p:extLst>
      <p:ext uri="{BB962C8B-B14F-4D97-AF65-F5344CB8AC3E}">
        <p14:creationId xmlns:p14="http://schemas.microsoft.com/office/powerpoint/2010/main" val="15206726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104</Words>
  <Application>Microsoft Office PowerPoint</Application>
  <PresentationFormat>Widescreen</PresentationFormat>
  <Paragraphs>26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H460 exosomes detected via PANORAMA</vt:lpstr>
      <vt:lpstr>H460 exosomes detected via PANORAMA and Fluorescence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H460 exosomes detected via PANORAMA</dc:title>
  <dc:creator>nareg ohannesian</dc:creator>
  <cp:lastModifiedBy>nareg ohannesian</cp:lastModifiedBy>
  <cp:revision>2</cp:revision>
  <dcterms:created xsi:type="dcterms:W3CDTF">2021-08-31T19:06:42Z</dcterms:created>
  <dcterms:modified xsi:type="dcterms:W3CDTF">2021-08-31T23:14:04Z</dcterms:modified>
</cp:coreProperties>
</file>

<file path=docProps/thumbnail.jpeg>
</file>